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7" r:id="rId2"/>
    <p:sldId id="256" r:id="rId3"/>
    <p:sldId id="264" r:id="rId4"/>
    <p:sldId id="265" r:id="rId5"/>
    <p:sldId id="266" r:id="rId6"/>
    <p:sldId id="259" r:id="rId7"/>
    <p:sldId id="260" r:id="rId8"/>
    <p:sldId id="261" r:id="rId9"/>
    <p:sldId id="262" r:id="rId10"/>
    <p:sldId id="257" r:id="rId11"/>
    <p:sldId id="263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7756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01318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348171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826518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190935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19273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5549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394069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4163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47127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5212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90519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867728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36147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508300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78447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C0424-5C87-496B-873C-6474E95777E2}" type="datetimeFigureOut">
              <a:rPr lang="es-MX" smtClean="0"/>
              <a:pPr/>
              <a:t>22/06/2015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CD47371-D615-45E1-86B4-78F71C0C02B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56979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tarotvidenciaelisedefer.com/wp-content/uploads/2013/08/Escritura-automatica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96792"/>
            <a:ext cx="5725538" cy="617546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13884" y="311050"/>
            <a:ext cx="7766936" cy="1646302"/>
          </a:xfrm>
        </p:spPr>
        <p:txBody>
          <a:bodyPr/>
          <a:lstStyle/>
          <a:p>
            <a:r>
              <a:rPr lang="es-MX" dirty="0">
                <a:solidFill>
                  <a:srgbClr val="002060"/>
                </a:solidFill>
              </a:rPr>
              <a:t>Composición de textos: procesos y estrategias 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6" y="2833352"/>
            <a:ext cx="9491491" cy="4024647"/>
          </a:xfrm>
        </p:spPr>
        <p:txBody>
          <a:bodyPr>
            <a:normAutofit/>
          </a:bodyPr>
          <a:lstStyle/>
          <a:p>
            <a:pPr algn="ctr"/>
            <a:r>
              <a:rPr lang="es-MX" sz="2000" b="1" dirty="0" smtClean="0">
                <a:solidFill>
                  <a:schemeClr val="accent2">
                    <a:lumMod val="75000"/>
                  </a:schemeClr>
                </a:solidFill>
              </a:rPr>
              <a:t>Alumnas: </a:t>
            </a:r>
          </a:p>
          <a:p>
            <a:pPr algn="ctr"/>
            <a:r>
              <a:rPr lang="es-MX" b="1" dirty="0">
                <a:solidFill>
                  <a:schemeClr val="tx1"/>
                </a:solidFill>
              </a:rPr>
              <a:t>Stephanie Arisahit Vega </a:t>
            </a:r>
            <a:r>
              <a:rPr lang="es-MX" b="1" dirty="0" smtClean="0">
                <a:solidFill>
                  <a:schemeClr val="tx1"/>
                </a:solidFill>
              </a:rPr>
              <a:t>Salazar</a:t>
            </a:r>
          </a:p>
          <a:p>
            <a:pPr algn="ctr"/>
            <a:r>
              <a:rPr lang="es-MX" b="1" dirty="0" smtClean="0">
                <a:solidFill>
                  <a:schemeClr val="tx1"/>
                </a:solidFill>
              </a:rPr>
              <a:t>Tiffany Daena Morales Ramírez</a:t>
            </a:r>
          </a:p>
          <a:p>
            <a:pPr algn="ctr"/>
            <a:r>
              <a:rPr lang="es-MX" b="1" dirty="0" smtClean="0">
                <a:solidFill>
                  <a:schemeClr val="tx1"/>
                </a:solidFill>
              </a:rPr>
              <a:t>Fca. Rosario Torres Aranda</a:t>
            </a:r>
          </a:p>
          <a:p>
            <a:pPr algn="ctr"/>
            <a:r>
              <a:rPr lang="es-MX" b="1" dirty="0" smtClean="0">
                <a:solidFill>
                  <a:schemeClr val="tx1"/>
                </a:solidFill>
              </a:rPr>
              <a:t>Abigail Rosas Olvera</a:t>
            </a:r>
          </a:p>
          <a:p>
            <a:pPr algn="ctr"/>
            <a:r>
              <a:rPr lang="es-MX" sz="2000" b="1" dirty="0" smtClean="0">
                <a:solidFill>
                  <a:schemeClr val="accent2">
                    <a:lumMod val="75000"/>
                  </a:schemeClr>
                </a:solidFill>
              </a:rPr>
              <a:t>Materia: </a:t>
            </a:r>
            <a:r>
              <a:rPr lang="es-MX" b="1" dirty="0" smtClean="0">
                <a:solidFill>
                  <a:schemeClr val="tx1"/>
                </a:solidFill>
              </a:rPr>
              <a:t>Estrategias didácticas con propósitos educativos</a:t>
            </a:r>
          </a:p>
          <a:p>
            <a:pPr algn="ctr"/>
            <a:r>
              <a:rPr lang="es-MX" sz="2000" b="1" dirty="0" smtClean="0">
                <a:solidFill>
                  <a:schemeClr val="accent2">
                    <a:lumMod val="75000"/>
                  </a:schemeClr>
                </a:solidFill>
              </a:rPr>
              <a:t>Maestra: </a:t>
            </a:r>
            <a:r>
              <a:rPr lang="es-MX" b="1" dirty="0" smtClean="0">
                <a:solidFill>
                  <a:schemeClr val="tx1"/>
                </a:solidFill>
              </a:rPr>
              <a:t>Karla Lizbeth Meza Olvera</a:t>
            </a:r>
          </a:p>
          <a:p>
            <a:pPr algn="ctr"/>
            <a:r>
              <a:rPr lang="es-MX" sz="2000" b="1" dirty="0" smtClean="0">
                <a:solidFill>
                  <a:schemeClr val="accent2">
                    <a:lumMod val="75000"/>
                  </a:schemeClr>
                </a:solidFill>
              </a:rPr>
              <a:t>Grado y grupo: </a:t>
            </a:r>
            <a:r>
              <a:rPr lang="es-MX" b="1" dirty="0" smtClean="0">
                <a:solidFill>
                  <a:schemeClr val="tx1"/>
                </a:solidFill>
              </a:rPr>
              <a:t>2 B</a:t>
            </a:r>
          </a:p>
        </p:txBody>
      </p:sp>
    </p:spTree>
    <p:extLst>
      <p:ext uri="{BB962C8B-B14F-4D97-AF65-F5344CB8AC3E}">
        <p14:creationId xmlns:p14="http://schemas.microsoft.com/office/powerpoint/2010/main" xmlns="" val="551932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TEXTUALIZACIÒN</a:t>
            </a:r>
            <a:endParaRPr lang="es-MX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1066" y="1545466"/>
            <a:ext cx="7456866" cy="4971244"/>
          </a:xfrm>
        </p:spPr>
        <p:txBody>
          <a:bodyPr/>
          <a:lstStyle/>
          <a:p>
            <a:pPr marL="0" indent="0">
              <a:buNone/>
            </a:pPr>
            <a:r>
              <a:rPr lang="es-MX" sz="2400" dirty="0" smtClean="0">
                <a:solidFill>
                  <a:schemeClr val="tx1"/>
                </a:solidFill>
              </a:rPr>
              <a:t>Problemas a los que se suelen enfrentar los que escriben algún tipo de texto:</a:t>
            </a:r>
          </a:p>
          <a:p>
            <a:pPr marL="0" indent="0">
              <a:buNone/>
            </a:pPr>
            <a:endParaRPr lang="es-MX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MX" sz="2400" b="1" dirty="0" smtClean="0">
                <a:solidFill>
                  <a:schemeClr val="accent1">
                    <a:lumMod val="75000"/>
                  </a:schemeClr>
                </a:solidFill>
              </a:rPr>
              <a:t>a) </a:t>
            </a:r>
            <a:r>
              <a:rPr lang="es-MX" sz="2400" dirty="0" smtClean="0">
                <a:solidFill>
                  <a:schemeClr val="tx1"/>
                </a:solidFill>
              </a:rPr>
              <a:t>Problemas de normatividad lingüística</a:t>
            </a:r>
            <a:r>
              <a:rPr lang="es-MX" sz="2400" dirty="0">
                <a:solidFill>
                  <a:schemeClr val="tx1"/>
                </a:solidFill>
              </a:rPr>
              <a:t>.</a:t>
            </a:r>
            <a:endParaRPr lang="es-MX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MX" sz="2400" b="1" dirty="0" smtClean="0">
                <a:solidFill>
                  <a:schemeClr val="accent1">
                    <a:lumMod val="75000"/>
                  </a:schemeClr>
                </a:solidFill>
              </a:rPr>
              <a:t>b) </a:t>
            </a:r>
            <a:r>
              <a:rPr lang="es-MX" sz="2400" dirty="0" smtClean="0">
                <a:solidFill>
                  <a:schemeClr val="tx1"/>
                </a:solidFill>
              </a:rPr>
              <a:t>Problemas de tipo organizativo o textual.</a:t>
            </a:r>
          </a:p>
          <a:p>
            <a:pPr marL="0" indent="0">
              <a:buNone/>
            </a:pPr>
            <a:r>
              <a:rPr lang="es-MX" sz="2400" b="1" dirty="0" smtClean="0">
                <a:solidFill>
                  <a:schemeClr val="accent1">
                    <a:lumMod val="75000"/>
                  </a:schemeClr>
                </a:solidFill>
              </a:rPr>
              <a:t>c) </a:t>
            </a:r>
            <a:r>
              <a:rPr lang="es-MX" sz="2400" dirty="0" smtClean="0">
                <a:solidFill>
                  <a:schemeClr val="tx1"/>
                </a:solidFill>
              </a:rPr>
              <a:t>Problemas de tipo temático. </a:t>
            </a:r>
          </a:p>
          <a:p>
            <a:pPr marL="0" indent="0">
              <a:buNone/>
            </a:pPr>
            <a:r>
              <a:rPr lang="es-MX" sz="2400" b="1" dirty="0" smtClean="0">
                <a:solidFill>
                  <a:schemeClr val="accent1">
                    <a:lumMod val="75000"/>
                  </a:schemeClr>
                </a:solidFill>
              </a:rPr>
              <a:t>d)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MX" sz="2400" dirty="0" smtClean="0">
                <a:solidFill>
                  <a:schemeClr val="tx1"/>
                </a:solidFill>
              </a:rPr>
              <a:t>Incapacidad para mantener el pensamiento sobre el tema</a:t>
            </a:r>
            <a:r>
              <a:rPr lang="es-MX" dirty="0" smtClean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19752" y="1801611"/>
            <a:ext cx="3128850" cy="21901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152228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3486" y="326265"/>
            <a:ext cx="4096695" cy="575256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REVISIÓN</a:t>
            </a:r>
            <a:endParaRPr lang="es-MX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3486" y="1027248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2400" b="1" dirty="0" smtClean="0">
                <a:solidFill>
                  <a:schemeClr val="accent1">
                    <a:lumMod val="75000"/>
                  </a:schemeClr>
                </a:solidFill>
              </a:rPr>
              <a:t>a) </a:t>
            </a:r>
            <a:r>
              <a:rPr lang="es-MX" sz="2400" dirty="0" smtClean="0">
                <a:solidFill>
                  <a:schemeClr val="tx1"/>
                </a:solidFill>
              </a:rPr>
              <a:t>Obstáculos que se derivan de la dificultad para entender el texto como un objetivo a conseguir desde el punto de vista del destinatario personal.</a:t>
            </a:r>
          </a:p>
          <a:p>
            <a:pPr marL="457200" indent="-457200">
              <a:buAutoNum type="alphaLcParenR"/>
            </a:pPr>
            <a:endParaRPr lang="es-MX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MX" sz="2400" b="1" dirty="0" smtClean="0">
                <a:solidFill>
                  <a:schemeClr val="accent1">
                    <a:lumMod val="75000"/>
                  </a:schemeClr>
                </a:solidFill>
              </a:rPr>
              <a:t>b) </a:t>
            </a:r>
            <a:r>
              <a:rPr lang="es-MX" sz="2400" dirty="0" smtClean="0">
                <a:solidFill>
                  <a:schemeClr val="tx1"/>
                </a:solidFill>
              </a:rPr>
              <a:t>Problemas para aplicar la secuencia cíclica.</a:t>
            </a:r>
          </a:p>
          <a:p>
            <a:pPr marL="0" indent="0">
              <a:buNone/>
            </a:pPr>
            <a:endParaRPr lang="es-MX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MX" sz="2400" b="1" dirty="0" smtClean="0">
                <a:solidFill>
                  <a:schemeClr val="accent1">
                    <a:lumMod val="75000"/>
                  </a:schemeClr>
                </a:solidFill>
              </a:rPr>
              <a:t>c)</a:t>
            </a:r>
            <a:r>
              <a:rPr lang="es-MX" sz="2400" dirty="0" smtClean="0">
                <a:solidFill>
                  <a:schemeClr val="tx1"/>
                </a:solidFill>
              </a:rPr>
              <a:t>Dificultades relacionadas con la falta de habilidad páranla detección y corrección de problemas complejas de la redacción.</a:t>
            </a:r>
            <a:endParaRPr lang="es-MX" sz="2400" dirty="0">
              <a:solidFill>
                <a:schemeClr val="tx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21355" y="4314423"/>
            <a:ext cx="2427668" cy="242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5764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69701" y="254625"/>
            <a:ext cx="7692980" cy="1730777"/>
          </a:xfrm>
        </p:spPr>
        <p:txBody>
          <a:bodyPr/>
          <a:lstStyle/>
          <a:p>
            <a:r>
              <a:rPr lang="es-MX" dirty="0" smtClean="0">
                <a:solidFill>
                  <a:srgbClr val="002060"/>
                </a:solidFill>
              </a:rPr>
              <a:t>Composición de textos: procesos y estrategias  </a:t>
            </a: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89904" y="2464874"/>
            <a:ext cx="9144000" cy="4167746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chemeClr val="tx1"/>
                </a:solidFill>
              </a:rPr>
              <a:t>La enseñanza tradicional se ha centrado en el producto logrado (el texto final) por los alumnos.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chemeClr val="tx1"/>
                </a:solidFill>
              </a:rPr>
              <a:t>Los textos producidos por los alumnos se usan como medios para evaluar lo que los alumnos han aprendido de los </a:t>
            </a:r>
            <a:r>
              <a:rPr lang="es-MX" sz="2400" dirty="0" smtClean="0">
                <a:solidFill>
                  <a:schemeClr val="tx1"/>
                </a:solidFill>
              </a:rPr>
              <a:t>contenidos.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schemeClr val="tx1"/>
                </a:solidFill>
              </a:rPr>
              <a:t>Se enseñan habilidades de bajo nivel y reglas o convenciones de organización y de estilo (puntuación, ortografía, concordancias, etc.)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29212" y="0"/>
            <a:ext cx="3330628" cy="25400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8028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rgbClr val="002060"/>
                </a:solidFill>
              </a:rPr>
              <a:t>¿Qué es la composición de textos?</a:t>
            </a: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solidFill>
                  <a:schemeClr val="tx1"/>
                </a:solidFill>
              </a:rPr>
              <a:t>La composición escrita es un proceso cognitivo complejo que consiste en traducir el lenguaje representado (ideas, pensamientos, sentimientos que posee el sujeto) en un discurso escrito coherente.</a:t>
            </a:r>
          </a:p>
          <a:p>
            <a:r>
              <a:rPr lang="es-MX" sz="2400" dirty="0" smtClean="0">
                <a:solidFill>
                  <a:schemeClr val="tx1"/>
                </a:solidFill>
              </a:rPr>
              <a:t>Escribir exige pensar y reflexionar sobre el tópico del que se quiere decir algo porque demanda que se elabore, organice y profundice sobre la información que se posee.</a:t>
            </a:r>
            <a:endParaRPr lang="es-MX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164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51361732"/>
              </p:ext>
            </p:extLst>
          </p:nvPr>
        </p:nvGraphicFramePr>
        <p:xfrm>
          <a:off x="619260" y="1932457"/>
          <a:ext cx="10515600" cy="3083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797864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Aspectos funcionales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Aspectos estructurales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/>
                </a:tc>
              </a:tr>
              <a:tr h="1637638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Qué decir</a:t>
                      </a:r>
                    </a:p>
                    <a:p>
                      <a:pPr algn="ctr"/>
                      <a:endParaRPr lang="es-MX" dirty="0" smtClean="0"/>
                    </a:p>
                    <a:p>
                      <a:pPr algn="ctr"/>
                      <a:r>
                        <a:rPr lang="es-MX" dirty="0" smtClean="0"/>
                        <a:t>Cómo</a:t>
                      </a:r>
                      <a:r>
                        <a:rPr lang="es-MX" baseline="0" dirty="0" smtClean="0"/>
                        <a:t> decirlo</a:t>
                      </a:r>
                    </a:p>
                    <a:p>
                      <a:pPr algn="ctr"/>
                      <a:endParaRPr lang="es-MX" baseline="0" dirty="0" smtClean="0"/>
                    </a:p>
                    <a:p>
                      <a:pPr algn="ctr"/>
                      <a:r>
                        <a:rPr lang="es-MX" baseline="0" dirty="0" smtClean="0"/>
                        <a:t>Para quién decirlo</a:t>
                      </a:r>
                    </a:p>
                    <a:p>
                      <a:pPr algn="ctr"/>
                      <a:endParaRPr lang="es-MX" baseline="0" dirty="0" smtClean="0"/>
                    </a:p>
                    <a:p>
                      <a:pPr algn="ctr"/>
                      <a:r>
                        <a:rPr lang="es-MX" baseline="0" dirty="0" smtClean="0"/>
                        <a:t>Para qué y por qué decirlo</a:t>
                      </a:r>
                      <a:endParaRPr lang="es-MX" dirty="0" smtClean="0"/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Planificación del escrito</a:t>
                      </a:r>
                    </a:p>
                    <a:p>
                      <a:pPr algn="ctr"/>
                      <a:endParaRPr lang="es-MX" dirty="0" smtClean="0"/>
                    </a:p>
                    <a:p>
                      <a:pPr algn="ctr"/>
                      <a:r>
                        <a:rPr lang="es-MX" dirty="0" smtClean="0"/>
                        <a:t>Textualización</a:t>
                      </a:r>
                    </a:p>
                    <a:p>
                      <a:pPr algn="ctr"/>
                      <a:endParaRPr lang="es-MX" dirty="0" smtClean="0"/>
                    </a:p>
                    <a:p>
                      <a:pPr algn="ctr"/>
                      <a:r>
                        <a:rPr lang="es-MX" dirty="0" smtClean="0"/>
                        <a:t>Revisión del escrito</a:t>
                      </a:r>
                    </a:p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1451019" y="1106440"/>
            <a:ext cx="107409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Las producciones escritas poseen dos aspectos esenciales: los funcionales y los estructurales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82128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2060"/>
                </a:solidFill>
              </a:rPr>
              <a:t>Estrategia de mejoración de lo escrito.  </a:t>
            </a: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8194" y="1825625"/>
            <a:ext cx="11743509" cy="4351338"/>
          </a:xfrm>
        </p:spPr>
        <p:txBody>
          <a:bodyPr>
            <a:normAutofit/>
          </a:bodyPr>
          <a:lstStyle/>
          <a:p>
            <a:r>
              <a:rPr lang="es-MX" sz="2400" dirty="0" smtClean="0">
                <a:solidFill>
                  <a:schemeClr val="tx1"/>
                </a:solidFill>
              </a:rPr>
              <a:t>Primero se debe seleccionar las palabras y las ideas, para decir con claridad los conceptos que se intentan expresar. </a:t>
            </a:r>
            <a:r>
              <a:rPr lang="es-MX" sz="2400" b="1" dirty="0" smtClean="0">
                <a:solidFill>
                  <a:schemeClr val="tx1"/>
                </a:solidFill>
              </a:rPr>
              <a:t> </a:t>
            </a:r>
            <a:endParaRPr lang="es-MX" sz="2400" dirty="0" smtClean="0">
              <a:solidFill>
                <a:schemeClr val="tx1"/>
              </a:solidFill>
            </a:endParaRPr>
          </a:p>
          <a:p>
            <a:r>
              <a:rPr lang="es-MX" sz="2400" dirty="0" smtClean="0">
                <a:solidFill>
                  <a:schemeClr val="tx1"/>
                </a:solidFill>
              </a:rPr>
              <a:t>Se revisa que las frases sean coherentes y con sentido. </a:t>
            </a:r>
          </a:p>
          <a:p>
            <a:r>
              <a:rPr lang="es-MX" sz="2400" dirty="0" smtClean="0">
                <a:solidFill>
                  <a:schemeClr val="tx1"/>
                </a:solidFill>
              </a:rPr>
              <a:t>Se debe verificar que las oraciones tengan relaciones para conseguir un texto integrado.</a:t>
            </a:r>
          </a:p>
          <a:p>
            <a:r>
              <a:rPr lang="es-MX" sz="2400" dirty="0" smtClean="0">
                <a:solidFill>
                  <a:schemeClr val="tx1"/>
                </a:solidFill>
              </a:rPr>
              <a:t>Se hacen correcciones de grafema, fonema, ortografía, puntuación y  sintaxis. </a:t>
            </a:r>
            <a:endParaRPr lang="es-MX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408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6234" y="828765"/>
            <a:ext cx="10515600" cy="1325563"/>
          </a:xfrm>
        </p:spPr>
        <p:txBody>
          <a:bodyPr/>
          <a:lstStyle/>
          <a:p>
            <a:pPr algn="ctr"/>
            <a:r>
              <a:rPr lang="es-MX" b="1" dirty="0" smtClean="0">
                <a:solidFill>
                  <a:srgbClr val="002060"/>
                </a:solidFill>
              </a:rPr>
              <a:t>Modelos explicativos: ‘’decir el conocimiento’’ y ‘’transformar el conocimiento’’</a:t>
            </a:r>
            <a:endParaRPr lang="es-MX" b="1" dirty="0">
              <a:solidFill>
                <a:srgbClr val="00206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42726" y="2391110"/>
            <a:ext cx="5552779" cy="3683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90853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2060"/>
                </a:solidFill>
              </a:rPr>
              <a:t>El modelo de ‘’decir el conocimiento’’</a:t>
            </a: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400" dirty="0" smtClean="0">
                <a:solidFill>
                  <a:schemeClr val="tx1"/>
                </a:solidFill>
              </a:rPr>
              <a:t>Describe la forma de componer de los novatos.</a:t>
            </a:r>
          </a:p>
          <a:p>
            <a:r>
              <a:rPr lang="es-MX" sz="2400" dirty="0" smtClean="0">
                <a:solidFill>
                  <a:schemeClr val="tx1"/>
                </a:solidFill>
              </a:rPr>
              <a:t>Consiste en escribir lo que se sabe respecto a un tópico determinado sin atender a los cuestiones retoricas.</a:t>
            </a:r>
          </a:p>
          <a:p>
            <a:r>
              <a:rPr lang="es-MX" sz="2400" dirty="0" smtClean="0">
                <a:solidFill>
                  <a:schemeClr val="tx1"/>
                </a:solidFill>
              </a:rPr>
              <a:t>Modo ‘’natural’’ de escribir con fuertes semejanzas a la producción oral.</a:t>
            </a:r>
            <a:endParaRPr lang="es-MX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82891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2060"/>
                </a:solidFill>
              </a:rPr>
              <a:t>Modelo de ‘’transformar el conocimiento’’</a:t>
            </a: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solidFill>
                  <a:schemeClr val="tx1"/>
                </a:solidFill>
              </a:rPr>
              <a:t>Describe la forma de actuar de los expertos.</a:t>
            </a:r>
          </a:p>
          <a:p>
            <a:r>
              <a:rPr lang="es-MX" sz="2400" dirty="0" smtClean="0">
                <a:solidFill>
                  <a:schemeClr val="tx1"/>
                </a:solidFill>
              </a:rPr>
              <a:t>Consiste en escribir considerando conjuntamente las cuestiones referentes al tópico y la situación retorica demandada.</a:t>
            </a:r>
          </a:p>
          <a:p>
            <a:r>
              <a:rPr lang="es-MX" sz="2400" dirty="0" smtClean="0">
                <a:solidFill>
                  <a:schemeClr val="tx1"/>
                </a:solidFill>
              </a:rPr>
              <a:t>Modo autorregulado de escribir.</a:t>
            </a:r>
            <a:endParaRPr lang="es-MX" sz="2400" dirty="0">
              <a:solidFill>
                <a:schemeClr val="tx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44813" y="3744175"/>
            <a:ext cx="2413000" cy="26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22996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2060"/>
                </a:solidFill>
              </a:rPr>
              <a:t>Problemas  y dificultades en la producción de texto.</a:t>
            </a: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dirty="0" smtClean="0">
                <a:solidFill>
                  <a:schemeClr val="tx1"/>
                </a:solidFill>
              </a:rPr>
              <a:t>Planificación:</a:t>
            </a:r>
          </a:p>
          <a:p>
            <a:pPr marL="514350" indent="-514350">
              <a:buAutoNum type="alphaLcParenR"/>
            </a:pPr>
            <a:r>
              <a:rPr lang="es-MX" sz="2400" dirty="0" smtClean="0">
                <a:solidFill>
                  <a:schemeClr val="tx1"/>
                </a:solidFill>
              </a:rPr>
              <a:t>Falta de consideración adecuada de los factores comunicativo-contextual en el que se insertara el texto.</a:t>
            </a:r>
          </a:p>
          <a:p>
            <a:pPr marL="514350" indent="-514350">
              <a:buAutoNum type="alphaLcParenR"/>
            </a:pPr>
            <a:r>
              <a:rPr lang="es-MX" sz="2400" dirty="0" smtClean="0">
                <a:solidFill>
                  <a:schemeClr val="tx1"/>
                </a:solidFill>
              </a:rPr>
              <a:t>Exploración sobre el tema que se escribe.</a:t>
            </a:r>
          </a:p>
          <a:p>
            <a:pPr marL="514350" indent="-514350">
              <a:buAutoNum type="alphaLcParenR"/>
            </a:pPr>
            <a:r>
              <a:rPr lang="es-MX" sz="2400" dirty="0" smtClean="0">
                <a:solidFill>
                  <a:schemeClr val="tx1"/>
                </a:solidFill>
              </a:rPr>
              <a:t>Concreción del plan de escritura.</a:t>
            </a:r>
            <a:endParaRPr lang="es-MX" sz="2400" dirty="0">
              <a:solidFill>
                <a:schemeClr val="tx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13691" y="3867796"/>
            <a:ext cx="3496932" cy="262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467748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348</TotalTime>
  <Words>537</Words>
  <Application>Microsoft Office PowerPoint</Application>
  <PresentationFormat>Personalizado</PresentationFormat>
  <Paragraphs>63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Faceta</vt:lpstr>
      <vt:lpstr>Composición de textos: procesos y estrategias </vt:lpstr>
      <vt:lpstr>Composición de textos: procesos y estrategias  </vt:lpstr>
      <vt:lpstr>¿Qué es la composición de textos?</vt:lpstr>
      <vt:lpstr>Diapositiva 4</vt:lpstr>
      <vt:lpstr>Estrategia de mejoración de lo escrito.  </vt:lpstr>
      <vt:lpstr>Modelos explicativos: ‘’decir el conocimiento’’ y ‘’transformar el conocimiento’’</vt:lpstr>
      <vt:lpstr>El modelo de ‘’decir el conocimiento’’</vt:lpstr>
      <vt:lpstr>Modelo de ‘’transformar el conocimiento’’</vt:lpstr>
      <vt:lpstr>Problemas  y dificultades en la producción de texto.</vt:lpstr>
      <vt:lpstr>TEXTUALIZACIÒN</vt:lpstr>
      <vt:lpstr>REVISIÓN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fanii vega</dc:creator>
  <cp:lastModifiedBy>ABIGAIL ROSAS OLVERA</cp:lastModifiedBy>
  <cp:revision>30</cp:revision>
  <dcterms:created xsi:type="dcterms:W3CDTF">2015-06-15T14:27:47Z</dcterms:created>
  <dcterms:modified xsi:type="dcterms:W3CDTF">2015-06-22T22:26:04Z</dcterms:modified>
</cp:coreProperties>
</file>